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60" r:id="rId3"/>
    <p:sldId id="262" r:id="rId4"/>
    <p:sldId id="264" r:id="rId5"/>
    <p:sldId id="268" r:id="rId6"/>
    <p:sldId id="267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FE"/>
    <a:srgbClr val="4F1AE6"/>
    <a:srgbClr val="4C19DD"/>
    <a:srgbClr val="0000CC"/>
    <a:srgbClr val="4516C8"/>
    <a:srgbClr val="DBDF29"/>
    <a:srgbClr val="EEB5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323" autoAdjust="0"/>
  </p:normalViewPr>
  <p:slideViewPr>
    <p:cSldViewPr>
      <p:cViewPr>
        <p:scale>
          <a:sx n="100" d="100"/>
          <a:sy n="100" d="100"/>
        </p:scale>
        <p:origin x="-184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86EED-793F-4D82-AC9B-51241CBB9DB3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8F95F-C720-4BB2-ACF6-A610E01FEB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33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8F95F-C720-4BB2-ACF6-A610E01FEBC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12A4-A9CE-4313-BF08-771202699E8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5E02-00E4-4A6A-8F78-961475853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12A4-A9CE-4313-BF08-771202699E8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5E02-00E4-4A6A-8F78-961475853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12A4-A9CE-4313-BF08-771202699E8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5E02-00E4-4A6A-8F78-961475853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12A4-A9CE-4313-BF08-771202699E8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5E02-00E4-4A6A-8F78-961475853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12A4-A9CE-4313-BF08-771202699E8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5E02-00E4-4A6A-8F78-961475853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12A4-A9CE-4313-BF08-771202699E8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5E02-00E4-4A6A-8F78-961475853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12A4-A9CE-4313-BF08-771202699E8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5E02-00E4-4A6A-8F78-961475853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12A4-A9CE-4313-BF08-771202699E8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5E02-00E4-4A6A-8F78-961475853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12A4-A9CE-4313-BF08-771202699E8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5E02-00E4-4A6A-8F78-961475853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12A4-A9CE-4313-BF08-771202699E8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5E02-00E4-4A6A-8F78-961475853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12A4-A9CE-4313-BF08-771202699E8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5E02-00E4-4A6A-8F78-961475853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412A4-A9CE-4313-BF08-771202699E85}" type="datetimeFigureOut">
              <a:rPr lang="ru-RU" smtClean="0"/>
              <a:pPr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5E02-00E4-4A6A-8F78-9614758539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3.png"/><Relationship Id="rId2" Type="http://schemas.openxmlformats.org/officeDocument/2006/relationships/image" Target="../media/image5.jpe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7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7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1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8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7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7.jpeg"/><Relationship Id="rId7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3.png"/><Relationship Id="rId10" Type="http://schemas.openxmlformats.org/officeDocument/2006/relationships/image" Target="../media/image46.jpeg"/><Relationship Id="rId4" Type="http://schemas.openxmlformats.org/officeDocument/2006/relationships/image" Target="../media/image8.png"/><Relationship Id="rId9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071546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Муниципальное бюджетное дошкольное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образовательное  учреждение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города Ростова-на-Дону «Детский сад № 223»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6000768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г. Ростов-на-Дону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Апрель 2017</a:t>
            </a: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8860" y="2214554"/>
            <a:ext cx="6215106" cy="3714776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Тематическая неделя,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посвященная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Дню Космонавтики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 средней группе № 3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«Лукоморье»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«Если только захотеть,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можно в космос полететь»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4" name="Picture 4" descr="&amp;Kcy;&amp;acy;&amp;rcy;&amp;tcy;&amp;icy;&amp;ncy;&amp;kcy;&amp;icy; &amp;pcy;&amp;ocy; &amp;zcy;&amp;acy;&amp;pcy;&amp;rcy;&amp;ocy;&amp;scy;&amp;ucy; &amp;kcy;&amp;acy;&amp;rcy;&amp;tcy;&amp;icy;&amp;ncy;&amp;kcy;&amp;icy; &amp;kcy;&amp;ocy;&amp;scy;&amp;mcy;&amp;ocy;&amp;ncy;&amp;acy;&amp;vcy;&amp;tcy;&amp;icy;&amp;kcy;&amp;i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62773" y="2214554"/>
            <a:ext cx="2081227" cy="1357322"/>
          </a:xfrm>
          <a:prstGeom prst="rect">
            <a:avLst/>
          </a:prstGeom>
          <a:noFill/>
        </p:spPr>
      </p:pic>
      <p:pic>
        <p:nvPicPr>
          <p:cNvPr id="5126" name="Picture 6" descr="&amp;Kcy;&amp;acy;&amp;rcy;&amp;tcy;&amp;icy;&amp;ncy;&amp;kcy;&amp;icy; &amp;pcy;&amp;ocy; &amp;zcy;&amp;acy;&amp;pcy;&amp;rcy;&amp;ocy;&amp;scy;&amp;ucy; &amp;rcy;&amp;icy;&amp;scy;&amp;ucy;&amp;ncy;&amp;kcy;&amp;icy; &amp;kcy;&amp;ocy;&amp;mcy;&amp;iecy;&amp;tcy;&amp;a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2E8D6">
                  <a:alpha val="58824"/>
                </a:srgbClr>
              </a:clrFrom>
              <a:clrTo>
                <a:srgbClr val="D2E8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143512"/>
            <a:ext cx="1857387" cy="1357322"/>
          </a:xfrm>
          <a:prstGeom prst="rect">
            <a:avLst/>
          </a:prstGeom>
          <a:noFill/>
        </p:spPr>
      </p:pic>
      <p:pic>
        <p:nvPicPr>
          <p:cNvPr id="5122" name="Picture 2" descr="&amp;Kcy;&amp;acy;&amp;rcy;&amp;tcy;&amp;icy;&amp;ncy;&amp;kcy;&amp;icy; &amp;pcy;&amp;ocy; &amp;zcy;&amp;acy;&amp;pcy;&amp;rcy;&amp;ocy;&amp;scy;&amp;ucy; &amp;rcy;&amp;icy;&amp;scy;&amp;ucy;&amp;ncy;&amp;kcy;&amp;icy; &amp;kcy;&amp;ocy;&amp;mcy;&amp;iecy;&amp;tcy;&amp;a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1643050"/>
            <a:ext cx="1638284" cy="1638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14290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АКТУАЛЬНОСТЬ: </a:t>
            </a: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развитие личности происходит </a:t>
            </a:r>
            <a:r>
              <a:rPr lang="ru-RU" dirty="0" smtClean="0">
                <a:solidFill>
                  <a:srgbClr val="00206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в процессе познания окружающего мира, путем поиска и приобретения знаний об окружающей действительности. Одной из основных задач в воспитании ребенка-дошкольника является максимальное раскрытие творческого потенциала ребенка, поэтому важным средством расширения мировоззрения ребенка является познание неизведанного мира Вселенной. </a:t>
            </a:r>
            <a:endParaRPr lang="ru-RU" dirty="0" smtClean="0">
              <a:solidFill>
                <a:srgbClr val="002060"/>
              </a:solidFill>
              <a:latin typeface="Segoe Print" pitchFamily="2" charset="0"/>
            </a:endParaRPr>
          </a:p>
          <a:p>
            <a:endParaRPr lang="ru-RU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ЦЕЛЬ: </a:t>
            </a:r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познакомить детей  с Российским праздником - Днем Космонавтики. </a:t>
            </a:r>
          </a:p>
          <a:p>
            <a:endParaRPr lang="ru-RU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ЗАДАЧИ: 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1. Развивать  познавательную  активность дошкольников: о космосе, планете Земля,  о первом космонавте Ю.А.Гагарине. 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2. Создать в группе  атмосферу праздника, дух соревнования, желание участвовать в конкурсах. 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3. Доставить детям положительные эмоции и хорошее настроение.</a:t>
            </a: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4. Обеспечить высокую двигательную активность детей.</a:t>
            </a:r>
          </a:p>
          <a:p>
            <a:endParaRPr lang="ru-RU" dirty="0" smtClean="0">
              <a:solidFill>
                <a:srgbClr val="002060"/>
              </a:solidFill>
              <a:latin typeface="Segoe Print" pitchFamily="2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Segoe Print" pitchFamily="2" charset="0"/>
              </a:rPr>
              <a:t>.</a:t>
            </a:r>
            <a:br>
              <a:rPr lang="ru-RU" dirty="0" smtClean="0">
                <a:solidFill>
                  <a:srgbClr val="002060"/>
                </a:solidFill>
                <a:latin typeface="Segoe Print" pitchFamily="2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9" name="Picture 1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84353">
            <a:off x="300878" y="5459334"/>
            <a:ext cx="1780594" cy="1024010"/>
          </a:xfrm>
          <a:prstGeom prst="rect">
            <a:avLst/>
          </a:prstGeom>
          <a:noFill/>
        </p:spPr>
      </p:pic>
      <p:pic>
        <p:nvPicPr>
          <p:cNvPr id="10" name="Picture 6" descr="&amp;Kcy;&amp;acy;&amp;rcy;&amp;tcy;&amp;icy;&amp;ncy;&amp;kcy;&amp;icy; &amp;pcy;&amp;ocy; &amp;zcy;&amp;acy;&amp;pcy;&amp;rcy;&amp;ocy;&amp;scy;&amp;ucy; &amp;rcy;&amp;icy;&amp;scy;&amp;ucy;&amp;ncy;&amp;kcy;&amp;icy; &amp;kcy;&amp;ocy;&amp;mcy;&amp;iecy;&amp;tcy;&amp;a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E8D6">
                  <a:alpha val="58824"/>
                </a:srgbClr>
              </a:clrFrom>
              <a:clrTo>
                <a:srgbClr val="D2E8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5214950"/>
            <a:ext cx="1857387" cy="1357322"/>
          </a:xfrm>
          <a:prstGeom prst="rect">
            <a:avLst/>
          </a:prstGeom>
          <a:noFill/>
        </p:spPr>
      </p:pic>
      <p:pic>
        <p:nvPicPr>
          <p:cNvPr id="12" name="Picture 6" descr="&amp;Kcy;&amp;acy;&amp;rcy;&amp;tcy;&amp;icy;&amp;ncy;&amp;kcy;&amp;icy; &amp;pcy;&amp;ocy; &amp;zcy;&amp;acy;&amp;pcy;&amp;rcy;&amp;ocy;&amp;scy;&amp;ucy; &amp;kcy;&amp;acy;&amp;rcy;&amp;tcy;&amp;icy;&amp;ncy;&amp;kcy;&amp;icy; &amp;scy;&amp;ocy;&amp;lcy;&amp;ncy;&amp;tscy;&amp;ie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7673" y="1785926"/>
            <a:ext cx="1376327" cy="1214422"/>
          </a:xfrm>
          <a:prstGeom prst="rect">
            <a:avLst/>
          </a:prstGeom>
          <a:noFill/>
        </p:spPr>
      </p:pic>
      <p:pic>
        <p:nvPicPr>
          <p:cNvPr id="13" name="Picture 2" descr="&amp;Kcy;&amp;acy;&amp;rcy;&amp;tcy;&amp;icy;&amp;ncy;&amp;kcy;&amp;icy; &amp;pcy;&amp;ocy; &amp;zcy;&amp;acy;&amp;pcy;&amp;rcy;&amp;ocy;&amp;scy;&amp;ucy; &amp;rcy;&amp;icy;&amp;scy;&amp;ucy;&amp;ncy;&amp;kcy;&amp;icy; &amp;kcy;&amp;ocy;&amp;mcy;&amp;iecy;&amp;tcy;&amp;a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976367">
            <a:off x="3197493" y="1625864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12 апреля фото\20170411_1011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857760"/>
            <a:ext cx="2000264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1\Desktop\12 апреля фото\20170411_1015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0546"/>
            <a:ext cx="185738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Desktop\12 апреля фото\20170412_0958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60" y="4929174"/>
            <a:ext cx="214314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1\Desktop\12 апреля фото\20170412_0950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32" y="2786058"/>
            <a:ext cx="257176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1\Desktop\12 апреля фото\20170412_09544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928670"/>
            <a:ext cx="228601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1\Desktop\12 апреля фото\20170412_10000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4643446"/>
            <a:ext cx="214314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63994">
            <a:off x="6089139" y="181428"/>
            <a:ext cx="1620812" cy="932120"/>
          </a:xfrm>
          <a:prstGeom prst="rect">
            <a:avLst/>
          </a:prstGeom>
          <a:noFill/>
        </p:spPr>
      </p:pic>
      <p:pic>
        <p:nvPicPr>
          <p:cNvPr id="10" name="Рисунок 9" descr="C:\Users\1\AppData\Local\Microsoft\Windows\Temporary Internet Files\Content.Word\20170414_17261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794" y="2857496"/>
            <a:ext cx="321471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1\Desktop\12 апреля фото\20170411_09500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6" y="214290"/>
            <a:ext cx="207170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1\Desktop\12 апреля фото\20170411_095013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500306"/>
            <a:ext cx="178595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1\Desktop\12 апреля фото\20170411_095026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857356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1\Desktop\12 апреля фото\20170411_095125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9058" y="0"/>
            <a:ext cx="221457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6" descr="&amp;Kcy;&amp;acy;&amp;rcy;&amp;tcy;&amp;icy;&amp;ncy;&amp;kcy;&amp;icy; &amp;pcy;&amp;ocy; &amp;zcy;&amp;acy;&amp;pcy;&amp;rcy;&amp;ocy;&amp;scy;&amp;ucy; &amp;kcy;&amp;acy;&amp;rcy;&amp;tcy;&amp;icy;&amp;ncy;&amp;kcy;&amp;icy; &amp;scy;&amp;ocy;&amp;lcy;&amp;ncy;&amp;tscy;&amp;iecy;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0"/>
            <a:ext cx="1357290" cy="12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 descr="&amp;Kcy;&amp;acy;&amp;rcy;&amp;tcy;&amp;icy;&amp;ncy;&amp;kcy;&amp;icy; &amp;pcy;&amp;ocy; &amp;zcy;&amp;acy;&amp;pcy;&amp;rcy;&amp;ocy;&amp;scy;&amp;ucy; &amp;rcy;&amp;icy;&amp;scy;&amp;ucy;&amp;ncy;&amp;kcy;&amp;icy; &amp;kcy;&amp;ocy;&amp;mcy;&amp;iecy;&amp;tcy;&amp;acy;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0302343">
            <a:off x="2673819" y="2030885"/>
            <a:ext cx="1643074" cy="164307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 rot="884508">
            <a:off x="863559" y="1785330"/>
            <a:ext cx="5214974" cy="1285884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Если только захотим </a:t>
            </a:r>
          </a:p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  космос вместе полетим!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8" name="Picture 6" descr="&amp;Kcy;&amp;acy;&amp;rcy;&amp;tcy;&amp;icy;&amp;ncy;&amp;kcy;&amp;icy; &amp;pcy;&amp;ocy; &amp;zcy;&amp;acy;&amp;pcy;&amp;rcy;&amp;ocy;&amp;scy;&amp;ucy; &amp;rcy;&amp;icy;&amp;scy;&amp;ucy;&amp;ncy;&amp;kcy;&amp;icy; &amp;kcy;&amp;ocy;&amp;mcy;&amp;iecy;&amp;tcy;&amp;acy;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D2E8D6">
                  <a:alpha val="58824"/>
                </a:srgbClr>
              </a:clrFrom>
              <a:clrTo>
                <a:srgbClr val="D2E8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429000"/>
            <a:ext cx="1564115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14290"/>
            <a:ext cx="8572560" cy="104528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Физкультурный досуг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«Космическое путешествие»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" name="Рисунок 2" descr="C:\Users\1\Desktop\Новая папка\20170419_0941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192882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Users\1\Desktop\Новая папка\20170419_0947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285860"/>
            <a:ext cx="192882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1\AppData\Local\Microsoft\Windows\Temporary Internet Files\Content.Word\20170419_0953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857628"/>
            <a:ext cx="207170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1\AppData\Local\Microsoft\Windows\Temporary Internet Files\Content.Word\20170419_0954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429000"/>
            <a:ext cx="200026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1\AppData\Local\Microsoft\Windows\Temporary Internet Files\Content.Word\20170419_0956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5000636"/>
            <a:ext cx="207170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1\AppData\Local\Microsoft\Windows\Temporary Internet Files\Content.Word\20170419_09580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3429000"/>
            <a:ext cx="221457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1\Desktop\Новая папка\20170419_09450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1071546"/>
            <a:ext cx="228601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1\AppData\Local\Microsoft\Windows\Temporary Internet Files\Content.Word\20170419_09503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214818"/>
            <a:ext cx="235742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85984" y="3071810"/>
            <a:ext cx="19288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 «Спутник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Земли»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643438" y="3071810"/>
            <a:ext cx="4071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«Вращение Земли»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5934670"/>
            <a:ext cx="235742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Строим Космодром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00298" y="5857892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5-4-3-2-1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- ПОЕХАЛИ!!!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15140" y="5643578"/>
            <a:ext cx="2285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Segoe Print" pitchFamily="2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«Разноцветные планеты»</a:t>
            </a:r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  <p:pic>
        <p:nvPicPr>
          <p:cNvPr id="25" name="Picture 2" descr="&amp;Kcy;&amp;acy;&amp;rcy;&amp;tcy;&amp;icy;&amp;ncy;&amp;kcy;&amp;icy; &amp;pcy;&amp;ocy; &amp;zcy;&amp;acy;&amp;pcy;&amp;rcy;&amp;ocy;&amp;scy;&amp;ucy; &amp;rcy;&amp;icy;&amp;scy;&amp;ucy;&amp;ncy;&amp;kcy;&amp;icy; &amp;kcy;&amp;ocy;&amp;mcy;&amp;iecy;&amp;tcy;&amp;acy;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8487848">
            <a:off x="3738981" y="2453106"/>
            <a:ext cx="1534365" cy="1534365"/>
          </a:xfrm>
          <a:prstGeom prst="rect">
            <a:avLst/>
          </a:prstGeom>
          <a:noFill/>
        </p:spPr>
      </p:pic>
      <p:pic>
        <p:nvPicPr>
          <p:cNvPr id="26" name="Picture 1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86454"/>
            <a:ext cx="1344470" cy="773197"/>
          </a:xfrm>
          <a:prstGeom prst="rect">
            <a:avLst/>
          </a:prstGeom>
          <a:noFill/>
        </p:spPr>
      </p:pic>
      <p:pic>
        <p:nvPicPr>
          <p:cNvPr id="27" name="Picture 6" descr="&amp;Kcy;&amp;acy;&amp;rcy;&amp;tcy;&amp;icy;&amp;ncy;&amp;kcy;&amp;icy; &amp;pcy;&amp;ocy; &amp;zcy;&amp;acy;&amp;pcy;&amp;rcy;&amp;ocy;&amp;scy;&amp;ucy; &amp;kcy;&amp;acy;&amp;rcy;&amp;tcy;&amp;icy;&amp;ncy;&amp;kcy;&amp;icy; &amp;scy;&amp;ocy;&amp;lcy;&amp;ncy;&amp;tscy;&amp;iecy;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8391" y="0"/>
            <a:ext cx="1315609" cy="928670"/>
          </a:xfrm>
          <a:prstGeom prst="rect">
            <a:avLst/>
          </a:prstGeom>
          <a:noFill/>
        </p:spPr>
      </p:pic>
      <p:pic>
        <p:nvPicPr>
          <p:cNvPr id="28" name="Picture 6" descr="&amp;Kcy;&amp;acy;&amp;rcy;&amp;tcy;&amp;icy;&amp;ncy;&amp;kcy;&amp;icy; &amp;pcy;&amp;ocy; &amp;zcy;&amp;acy;&amp;pcy;&amp;rcy;&amp;ocy;&amp;scy;&amp;ucy; &amp;rcy;&amp;icy;&amp;scy;&amp;ucy;&amp;ncy;&amp;kcy;&amp;icy; &amp;kcy;&amp;ocy;&amp;mcy;&amp;iecy;&amp;tcy;&amp;acy;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D2E8D6">
                  <a:alpha val="58824"/>
                </a:srgbClr>
              </a:clrFrom>
              <a:clrTo>
                <a:srgbClr val="D2E8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14620"/>
            <a:ext cx="1857387" cy="1357322"/>
          </a:xfrm>
          <a:prstGeom prst="rect">
            <a:avLst/>
          </a:prstGeom>
          <a:noFill/>
        </p:spPr>
      </p:pic>
      <p:pic>
        <p:nvPicPr>
          <p:cNvPr id="23" name="Рисунок 22" descr="C:\Users\1\AppData\Local\Microsoft\Windows\Temporary Internet Files\Content.Word\20170419_094551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15140" y="1142984"/>
            <a:ext cx="221457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14290"/>
            <a:ext cx="8572560" cy="104528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Физкультурный досуг 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«Космическое путешествие»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6" name="Рисунок 15" descr="C:\Users\1\Desktop\Новая папка\20170419_1006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643050"/>
            <a:ext cx="192882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Users\1\Desktop\Новая папка\20170419_1005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071546"/>
            <a:ext cx="214314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C:\Users\1\Desktop\Новая папка\20170419_1005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071546"/>
            <a:ext cx="207170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C:\Users\1\AppData\Local\Microsoft\Windows\Temporary Internet Files\Content.Word\20170419_1009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643314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C:\Users\1\AppData\Local\Microsoft\Windows\Temporary Internet Files\Content.Word\20170419_10101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81249">
            <a:off x="6195957" y="2482493"/>
            <a:ext cx="200029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C:\Users\1\AppData\Local\Microsoft\Windows\Temporary Internet Files\Content.Word\20170419_10111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4500570"/>
            <a:ext cx="2259013" cy="1835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C:\Users\1\AppData\Local\Microsoft\Windows\Temporary Internet Files\Content.Word\20170419_09590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3929066"/>
            <a:ext cx="221457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C:\Users\1\AppData\Local\Microsoft\Windows\Temporary Internet Files\Content.Word\20170419_100304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2143116"/>
            <a:ext cx="207170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C:\Users\1\AppData\Local\Microsoft\Windows\Temporary Internet Files\Content.Word\20170419_10010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3786190"/>
            <a:ext cx="192882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2357422" y="3357562"/>
            <a:ext cx="4357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«Спасем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Космос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214282" y="6000768"/>
            <a:ext cx="2071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В невесомости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2285984" y="5572140"/>
            <a:ext cx="2286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«Черная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дыра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357686" y="5500702"/>
            <a:ext cx="20717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Обратный отсчет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6286512" y="4000504"/>
            <a:ext cx="25717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Segoe Print" pitchFamily="2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cs typeface="Times New Roman" pitchFamily="18" charset="0"/>
              </a:rPr>
              <a:t>Возвращение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cs typeface="Times New Roman" pitchFamily="18" charset="0"/>
              </a:rPr>
              <a:t> домой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5643570" y="6286520"/>
            <a:ext cx="3500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Пожелания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 планете 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Times New Roman" pitchFamily="18" charset="0"/>
              </a:rPr>
              <a:t>Земля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1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3984">
            <a:off x="3553992" y="2529700"/>
            <a:ext cx="1662106" cy="955867"/>
          </a:xfrm>
          <a:prstGeom prst="rect">
            <a:avLst/>
          </a:prstGeom>
          <a:noFill/>
        </p:spPr>
      </p:pic>
      <p:pic>
        <p:nvPicPr>
          <p:cNvPr id="35" name="Picture 2" descr="&amp;Kcy;&amp;acy;&amp;rcy;&amp;tcy;&amp;icy;&amp;ncy;&amp;kcy;&amp;icy; &amp;pcy;&amp;ocy; &amp;zcy;&amp;acy;&amp;pcy;&amp;rcy;&amp;ocy;&amp;scy;&amp;ucy; &amp;rcy;&amp;icy;&amp;scy;&amp;ucy;&amp;ncy;&amp;kcy;&amp;icy; &amp;kcy;&amp;ocy;&amp;mcy;&amp;iecy;&amp;tcy;&amp;acy;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8976367">
            <a:off x="1911610" y="4554822"/>
            <a:ext cx="1643074" cy="1643074"/>
          </a:xfrm>
          <a:prstGeom prst="rect">
            <a:avLst/>
          </a:prstGeom>
          <a:noFill/>
        </p:spPr>
      </p:pic>
      <p:pic>
        <p:nvPicPr>
          <p:cNvPr id="36" name="Picture 6" descr="&amp;Kcy;&amp;acy;&amp;rcy;&amp;tcy;&amp;icy;&amp;ncy;&amp;kcy;&amp;icy; &amp;pcy;&amp;ocy; &amp;zcy;&amp;acy;&amp;pcy;&amp;rcy;&amp;ocy;&amp;scy;&amp;ucy; &amp;rcy;&amp;icy;&amp;scy;&amp;ucy;&amp;ncy;&amp;kcy;&amp;icy; &amp;kcy;&amp;ocy;&amp;mcy;&amp;iecy;&amp;tcy;&amp;acy;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D2E8D6">
                  <a:alpha val="58824"/>
                </a:srgbClr>
              </a:clrFrom>
              <a:clrTo>
                <a:srgbClr val="D2E8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428736"/>
            <a:ext cx="1571635" cy="1148503"/>
          </a:xfrm>
          <a:prstGeom prst="rect">
            <a:avLst/>
          </a:prstGeom>
          <a:noFill/>
        </p:spPr>
      </p:pic>
      <p:pic>
        <p:nvPicPr>
          <p:cNvPr id="37" name="Picture 6" descr="&amp;Kcy;&amp;acy;&amp;rcy;&amp;tcy;&amp;icy;&amp;ncy;&amp;kcy;&amp;icy; &amp;pcy;&amp;ocy; &amp;zcy;&amp;acy;&amp;pcy;&amp;rcy;&amp;ocy;&amp;scy;&amp;ucy; &amp;kcy;&amp;acy;&amp;rcy;&amp;tcy;&amp;icy;&amp;ncy;&amp;kcy;&amp;icy; &amp;scy;&amp;ocy;&amp;lcy;&amp;ncy;&amp;tscy;&amp;iecy;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1" y="0"/>
            <a:ext cx="1000099" cy="882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728788"/>
            <a:ext cx="6667500" cy="3609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&amp;Kcy;&amp;acy;&amp;rcy;&amp;tcy;&amp;icy;&amp;ncy;&amp;kcy;&amp;icy; &amp;pcy;&amp;ocy; &amp;zcy;&amp;acy;&amp;pcy;&amp;rcy;&amp;ocy;&amp;scy;&amp;ucy; &amp;kcy;&amp;acy;&amp;rcy;&amp;tcy;&amp;icy;&amp;ncy;&amp;kcy;&amp;icy; &amp;scy;&amp;ocy;&amp;lcy;&amp;ncy;&amp;tscy;&amp;ie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7673" y="0"/>
            <a:ext cx="1376327" cy="1214422"/>
          </a:xfrm>
          <a:prstGeom prst="rect">
            <a:avLst/>
          </a:prstGeom>
          <a:noFill/>
        </p:spPr>
      </p:pic>
      <p:pic>
        <p:nvPicPr>
          <p:cNvPr id="1026" name="Picture 2" descr="&amp;Kcy;&amp;acy;&amp;rcy;&amp;tcy;&amp;icy;&amp;ncy;&amp;kcy;&amp;icy; &amp;pcy;&amp;ocy; &amp;zcy;&amp;acy;&amp;pcy;&amp;rcy;&amp;ocy;&amp;scy;&amp;ucy; &amp;rcy;&amp;icy;&amp;scy;&amp;ucy;&amp;ncy;&amp;kcy;&amp;icy; &amp;kcy;&amp;ocy;&amp;mcy;&amp;iecy;&amp;t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976367">
            <a:off x="7840963" y="3554690"/>
            <a:ext cx="1643074" cy="1643074"/>
          </a:xfrm>
          <a:prstGeom prst="rect">
            <a:avLst/>
          </a:prstGeom>
          <a:noFill/>
        </p:spPr>
      </p:pic>
      <p:pic>
        <p:nvPicPr>
          <p:cNvPr id="10" name="Picture 6" descr="&amp;Kcy;&amp;acy;&amp;rcy;&amp;tcy;&amp;icy;&amp;ncy;&amp;kcy;&amp;icy; &amp;pcy;&amp;ocy; &amp;zcy;&amp;acy;&amp;pcy;&amp;rcy;&amp;ocy;&amp;scy;&amp;ucy; &amp;rcy;&amp;icy;&amp;scy;&amp;ucy;&amp;ncy;&amp;kcy;&amp;icy; &amp;kcy;&amp;ocy;&amp;mcy;&amp;iecy;&amp;tcy;&amp;acy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2E8D6">
                  <a:alpha val="58824"/>
                </a:srgbClr>
              </a:clrFrom>
              <a:clrTo>
                <a:srgbClr val="D2E8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5500678"/>
            <a:ext cx="1857387" cy="1357322"/>
          </a:xfrm>
          <a:prstGeom prst="rect">
            <a:avLst/>
          </a:prstGeom>
          <a:noFill/>
        </p:spPr>
      </p:pic>
      <p:pic>
        <p:nvPicPr>
          <p:cNvPr id="11" name="Рисунок 10" descr="C:\Users\1\AppData\Local\Microsoft\Windows\Temporary Internet Files\Content.Word\20170414_1725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928670"/>
            <a:ext cx="264320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1\AppData\Local\Microsoft\Windows\Temporary Internet Files\Content.Word\20170414_17260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631148">
            <a:off x="6085000" y="616910"/>
            <a:ext cx="1903221" cy="286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5643578"/>
            <a:ext cx="2928926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cs typeface="Times New Roman" pitchFamily="18" charset="0"/>
              </a:rPr>
              <a:t>Космос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Совместная работа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Ходос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Виолетты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с мамой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cs typeface="Arial" pitchFamily="34" charset="0"/>
              </a:rPr>
              <a:t>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72066" y="5715016"/>
            <a:ext cx="3357586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cs typeface="Times New Roman" pitchFamily="18" charset="0"/>
              </a:rPr>
              <a:t>ЛУНТИК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Совместная работа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Бавыкиной Алины с мамой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 rot="18829547">
            <a:off x="6573025" y="2475950"/>
            <a:ext cx="3083807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«Р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cs typeface="Times New Roman" pitchFamily="18" charset="0"/>
              </a:rPr>
              <a:t>акета на старте»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Совместная работа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Засориных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Вероники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и Максима  с папой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2857496"/>
            <a:ext cx="31432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Лети, ракета,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к звёздам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Совместная работа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Хадисовой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Фатимы  с мамой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142852"/>
            <a:ext cx="8715436" cy="85725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Вместе с папой, вместе с мамой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4" name="Рисунок 13" descr="C:\Users\1\Desktop\12 апреля фото\20170417_08031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3929066"/>
            <a:ext cx="135732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1\AppData\Local\Microsoft\Windows\Temporary Internet Files\Content.Word\20170417_08040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694" y="4000504"/>
            <a:ext cx="2357454" cy="175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C:\Users\1\Desktop\12 апреля фото\20170417_13330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2928934"/>
            <a:ext cx="2033904" cy="199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643174" y="4929198"/>
            <a:ext cx="2928958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«Солнечная система»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Совместная работа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2060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Язикова Артема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Times New Roman" pitchFamily="18" charset="0"/>
                <a:cs typeface="Arial" pitchFamily="34" charset="0"/>
              </a:rPr>
              <a:t>с мамой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18" name="Picture 1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57174">
            <a:off x="2995537" y="1433751"/>
            <a:ext cx="2332305" cy="1341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&amp;Pcy;&amp;ocy;&amp;khcy;&amp;ocy;&amp;zhcy;&amp;iecy;&amp;iecy; &amp;icy;&amp;zcy;&amp;ocy;&amp;bcy;&amp;rcy;&amp;acy;&amp;zhcy;&amp;iecy;&amp;ncy;&amp;icy;&amp;iecy;"/>
          <p:cNvSpPr>
            <a:spLocks noChangeAspect="1" noChangeArrowheads="1"/>
          </p:cNvSpPr>
          <p:nvPr/>
        </p:nvSpPr>
        <p:spPr bwMode="auto">
          <a:xfrm>
            <a:off x="155575" y="-1728788"/>
            <a:ext cx="6667500" cy="3609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57174">
            <a:off x="218667" y="3961005"/>
            <a:ext cx="3694314" cy="2124579"/>
          </a:xfrm>
          <a:prstGeom prst="rect">
            <a:avLst/>
          </a:prstGeom>
          <a:noFill/>
        </p:spPr>
      </p:pic>
      <p:pic>
        <p:nvPicPr>
          <p:cNvPr id="1030" name="Picture 6" descr="&amp;Kcy;&amp;acy;&amp;rcy;&amp;tcy;&amp;icy;&amp;ncy;&amp;kcy;&amp;icy; &amp;pcy;&amp;ocy; &amp;zcy;&amp;acy;&amp;pcy;&amp;rcy;&amp;ocy;&amp;scy;&amp;ucy; &amp;kcy;&amp;acy;&amp;rcy;&amp;tcy;&amp;icy;&amp;ncy;&amp;kcy;&amp;icy; &amp;scy;&amp;ocy;&amp;lcy;&amp;ncy;&amp;tscy;&amp;iecy;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00938" y="0"/>
            <a:ext cx="1943061" cy="17144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1142984"/>
            <a:ext cx="7429552" cy="2643206"/>
          </a:xfrm>
          <a:prstGeom prst="rect">
            <a:avLst/>
          </a:prstGeom>
          <a:noFill/>
        </p:spPr>
        <p:txBody>
          <a:bodyPr wrap="square" rtlCol="0">
            <a:prstTxWarp prst="textSlant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Спасибо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за внимание!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5572140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Презентацию подготовила воспитатель средней группы № 3 «Лукоморье» </a:t>
            </a:r>
          </a:p>
          <a:p>
            <a:pPr algn="r"/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Аверкиева Е.И.</a:t>
            </a:r>
            <a:endParaRPr lang="ru-RU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6" name="Picture 2" descr="&amp;Kcy;&amp;acy;&amp;rcy;&amp;tcy;&amp;icy;&amp;ncy;&amp;kcy;&amp;icy; &amp;pcy;&amp;ocy; &amp;zcy;&amp;acy;&amp;pcy;&amp;rcy;&amp;ocy;&amp;scy;&amp;ucy; &amp;rcy;&amp;icy;&amp;scy;&amp;ucy;&amp;ncy;&amp;kcy;&amp;icy; &amp;kcy;&amp;ocy;&amp;mcy;&amp;iecy;&amp;tcy;&amp;a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976367">
            <a:off x="5269194" y="3554692"/>
            <a:ext cx="1643074" cy="1643074"/>
          </a:xfrm>
          <a:prstGeom prst="rect">
            <a:avLst/>
          </a:prstGeom>
          <a:noFill/>
        </p:spPr>
      </p:pic>
      <p:pic>
        <p:nvPicPr>
          <p:cNvPr id="10" name="Picture 6" descr="&amp;Kcy;&amp;acy;&amp;rcy;&amp;tcy;&amp;icy;&amp;ncy;&amp;kcy;&amp;icy; &amp;pcy;&amp;ocy; &amp;zcy;&amp;acy;&amp;pcy;&amp;rcy;&amp;ocy;&amp;scy;&amp;ucy; &amp;rcy;&amp;icy;&amp;scy;&amp;ucy;&amp;ncy;&amp;kcy;&amp;icy; &amp;kcy;&amp;ocy;&amp;mcy;&amp;iecy;&amp;tcy;&amp;acy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2E8D6">
                  <a:alpha val="58824"/>
                </a:srgbClr>
              </a:clrFrom>
              <a:clrTo>
                <a:srgbClr val="D2E8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214290"/>
            <a:ext cx="1857387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смос ср гр 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космос ср гр 2017</Template>
  <TotalTime>11</TotalTime>
  <Words>291</Words>
  <Application>Microsoft Office PowerPoint</Application>
  <PresentationFormat>Экран (4:3)</PresentationFormat>
  <Paragraphs>68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космос ср гр 2017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Нелли</dc:creator>
  <cp:lastModifiedBy>Improot</cp:lastModifiedBy>
  <cp:revision>2</cp:revision>
  <dcterms:created xsi:type="dcterms:W3CDTF">2017-04-21T19:46:04Z</dcterms:created>
  <dcterms:modified xsi:type="dcterms:W3CDTF">2017-05-03T22:37:45Z</dcterms:modified>
</cp:coreProperties>
</file>