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8" r:id="rId8"/>
    <p:sldId id="264" r:id="rId9"/>
    <p:sldId id="265" r:id="rId10"/>
    <p:sldId id="262" r:id="rId11"/>
    <p:sldId id="266" r:id="rId12"/>
    <p:sldId id="269" r:id="rId13"/>
    <p:sldId id="270" r:id="rId14"/>
    <p:sldId id="267" r:id="rId15"/>
    <p:sldId id="263" r:id="rId16"/>
    <p:sldId id="260" r:id="rId17"/>
    <p:sldId id="273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4572000" y="2012051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5000"/>
                    </a14:imgEffect>
                    <a14:imgEffect>
                      <a14:brightnessContrast bright="2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543">
            <a:off x="3642434" y="1713882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4365104"/>
            <a:ext cx="9144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918697" y="5478664"/>
            <a:ext cx="4216591" cy="1296144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0801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478664"/>
            <a:ext cx="4216591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99FF66"/>
            </a:gs>
            <a:gs pos="57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7232974" y="4026964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6303408" y="3728795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0">
              <a:srgbClr val="99FF66"/>
            </a:gs>
            <a:gs pos="28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5229200"/>
            <a:ext cx="9144000" cy="1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55091" y="1700808"/>
            <a:ext cx="3972894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16016" y="1675112"/>
            <a:ext cx="3960440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0">
              <a:srgbClr val="99FF66"/>
            </a:gs>
            <a:gs pos="63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604">
            <a:off x="6477953" y="3728794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742" flipH="1">
            <a:off x="-38655" y="3739698"/>
            <a:ext cx="2442392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3779912" y="5544607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1772816"/>
            <a:ext cx="8280920" cy="1440160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1386383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2927320" y="4441526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199" y="60683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1503468" y="3682510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66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.mtdata.ru/r480x-/u19/photo0F6F/20890808034-0/original.jpg" TargetMode="External"/><Relationship Id="rId2" Type="http://schemas.openxmlformats.org/officeDocument/2006/relationships/hyperlink" Target="http://photoshopia.ru/clipart/data/1319/medium/1442769904315_photoshopia_ru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3.favim.ru/610/141230/Favim.ru-2346553.jpg" TargetMode="External"/><Relationship Id="rId4" Type="http://schemas.openxmlformats.org/officeDocument/2006/relationships/hyperlink" Target="http://4vector.com/data/002/166/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44016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Организация </a:t>
            </a:r>
            <a:r>
              <a:rPr lang="ru-RU" b="1" i="1" dirty="0" smtClean="0"/>
              <a:t>работы с </a:t>
            </a:r>
            <a:r>
              <a:rPr lang="ru-RU" b="1" i="1" dirty="0"/>
              <a:t>одарёнными</a:t>
            </a:r>
            <a:br>
              <a:rPr lang="ru-RU" b="1" i="1" dirty="0"/>
            </a:br>
            <a:r>
              <a:rPr lang="ru-RU" b="1" i="1" dirty="0"/>
              <a:t>детьми по ФГОС </a:t>
            </a:r>
            <a:r>
              <a:rPr lang="ru-RU" b="1" i="1" dirty="0" smtClean="0"/>
              <a:t>ДО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733256"/>
            <a:ext cx="4216591" cy="1113560"/>
          </a:xfrm>
        </p:spPr>
        <p:txBody>
          <a:bodyPr>
            <a:norm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Автор: Старший воспитатель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МБДОУ №223 Яловая Л.Н.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7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496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Выявление одарённых детей должно опираться на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следующие принципы: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Комплексный характер оценивания разных сторон поведения и деятельности ребёнка, что позволяет охватить как можно более широкий спектр его особенностей.</a:t>
            </a:r>
          </a:p>
          <a:p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Анализ поведения в тех сферах деятельности, которых в максимальной мере соответствует его склонностям и интересам.</a:t>
            </a:r>
          </a:p>
          <a:p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Использование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тренинговых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методов, в рамках которых можно организовать определённые развивающие влияния, снимать типичные для данного ребёнка психологические «преграды» и т.п.</a:t>
            </a:r>
          </a:p>
          <a:p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Главным фактором развития одарённости в раннем возрасте является семья. Благоприятная атмосфера в семье, доверительные отношения с родителями, влияют на становление у ребёнка интереса.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66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Одна из важных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 в нашем дошкольном учреждении – организация образовательного процесса, благотворно влияющего на развитие способностей ребенка, формирование его творческой личности. В основу образовательной программы нашего ДОУ входит программа «От рождения до школы» </a:t>
            </a:r>
            <a:r>
              <a:rPr lang="ru-RU" dirty="0" err="1"/>
              <a:t>Н.Е.Веракса,Т.С</a:t>
            </a:r>
            <a:r>
              <a:rPr lang="ru-RU" dirty="0"/>
              <a:t>. Комаровой , разработанная с </a:t>
            </a:r>
            <a:r>
              <a:rPr lang="ru-RU" dirty="0" smtClean="0"/>
              <a:t>учетом ФГОС, </a:t>
            </a:r>
            <a:r>
              <a:rPr lang="ru-RU" dirty="0"/>
              <a:t>направленная на развитие разнообразных видов детской творческой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42859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500" b="1" dirty="0">
                <a:latin typeface="Times New Roman" pitchFamily="18" charset="0"/>
                <a:ea typeface="+mn-ea"/>
                <a:cs typeface="Times New Roman" pitchFamily="18" charset="0"/>
              </a:rPr>
              <a:t>Чтобы развивать креативность дошкольников, педагог сам должен быть творческим:</a:t>
            </a:r>
            <a:br>
              <a:rPr lang="ru-RU" sz="25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 постоянно преодолевать в себе инертность, стремиться к открытию и применению новых методов в обучении, форм творческого общения, самосовершенствоваться. Все его усилия должны быть направлены на развитие, прежде всего, личности ребёнка, его индивидуальности. Поэтому педагог, прежде всего, должен позволять детям высказывать свои творческие идеи, а также демонстрировать свои находки или новые решения; уважать любопытство, вопросы ребёнка, внимательно выслушивать ребёнка, находить для этого время, отвечать на все вопросы.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83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894115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Одно из серьёзных условий</a:t>
            </a:r>
            <a:r>
              <a:rPr lang="ru-RU" b="1" i="1" smtClean="0"/>
              <a:t>, способствующих </a:t>
            </a:r>
            <a:r>
              <a:rPr lang="ru-RU" b="1" i="1" dirty="0"/>
              <a:t>развитию креативности дошкольников – это повышение и укрепление самооценки у воспитанников.</a:t>
            </a:r>
            <a:r>
              <a:rPr lang="ru-RU" i="1" dirty="0"/>
              <a:t> </a:t>
            </a:r>
            <a:endParaRPr lang="ru-RU" i="1" dirty="0" smtClean="0"/>
          </a:p>
          <a:p>
            <a:endParaRPr lang="ru-RU" i="1" dirty="0"/>
          </a:p>
          <a:p>
            <a:r>
              <a:rPr lang="ru-RU" dirty="0" smtClean="0"/>
              <a:t>Педагог </a:t>
            </a:r>
            <a:r>
              <a:rPr lang="ru-RU" dirty="0"/>
              <a:t>должен способствовать формированию у своих детей достаточно высокой самооценки, которая стимулировала бы их к деятельности.</a:t>
            </a:r>
          </a:p>
          <a:p>
            <a:r>
              <a:rPr lang="ru-RU" b="1" i="1" dirty="0"/>
              <a:t>Следующим условием для развития одаренности детей является создание развивающей среды детском саду -</a:t>
            </a:r>
            <a:r>
              <a:rPr lang="ru-RU" dirty="0"/>
              <a:t> система условий, обеспечивающих всю полноту развития детской деятельности и личности ребёнка, опора на личностно- ориентированную модель взаимодействия.</a:t>
            </a:r>
          </a:p>
          <a:p>
            <a:r>
              <a:rPr lang="ru-RU" dirty="0"/>
              <a:t>  В нашем детском саду имеются все необходимые условия для всестороннего развития детей. Имеется спортивный зал, оснащенный спортивным оборудованием, тренажерами; эстетически оформленный музыкальный зал с наличием аудиоаппаратуры, детских музыкальных инструментов, богатой аудиотеки; зимний сад.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67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311683"/>
              </p:ext>
            </p:extLst>
          </p:nvPr>
        </p:nvGraphicFramePr>
        <p:xfrm>
          <a:off x="467544" y="1556792"/>
          <a:ext cx="8280920" cy="4631684"/>
        </p:xfrm>
        <a:graphic>
          <a:graphicData uri="http://schemas.openxmlformats.org/drawingml/2006/table">
            <a:tbl>
              <a:tblPr/>
              <a:tblGrid>
                <a:gridCol w="432048"/>
                <a:gridCol w="4608512"/>
                <a:gridCol w="1152128"/>
                <a:gridCol w="2088232"/>
              </a:tblGrid>
              <a:tr h="260904"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</a:p>
                    <a:p>
                      <a:pPr algn="ctr"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проведения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260904"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Подбор и апробация пакета диагностических методик.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  <a:p>
                      <a:pPr algn="ctr"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625584"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индивидуальных особенностей и интересов дошкольников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                         </a:t>
                      </a:r>
                      <a:endParaRPr lang="ru-RU" sz="11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260904"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личности 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педагога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Педагог-психолог, ст. воспитатель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260904"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Консультирование педагогов и родителей                                                  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pPr algn="ctr"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260904"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Выступление на родительском собрании по теме «Творческое развитие вашего ребенка»!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 психолог, воспитатели групп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578336"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Групповое консультирование педагогов по теме «Роль педагога дошкольного образования в создании развивающей среды для одаренных детей»                                                              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  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521808"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материала для «Уголка психолога» по теме «Как надо и как не надо вести себя родителям с одаренным ребенком»                                                                                                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260904"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Групповое консультирование педагогов по теме «Родители одаренных детей: как с ними общаться?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30452"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Отслеживание эмоционального настроя детей  на занятиях.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апрель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91356"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детей для участия в интеллектуальной конкурс-игре «Что-где-когда?»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 воспитатели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260904"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эффективности работы.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           май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Педагог-психолог, педагоги ДОУ</a:t>
                      </a:r>
                    </a:p>
                  </a:txBody>
                  <a:tcPr marL="48920" marR="4892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551965"/>
            <a:ext cx="8136904" cy="738664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Перспективный план мероприятий психолого-педагогического сопровождения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талантливых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2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842" y="402233"/>
            <a:ext cx="8229600" cy="101297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Работа с родителями одарённых детей реализуется в трёх направлениях: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7575" y="1196752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/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Организация информационной среды для родителей: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проводим цикл общих групповых родительских собраний с использованием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разнообразных форм работы по вопросам детской одарённости;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педагоги организуют, мастер – классы, буклеты для родителей и т.д.;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памятка и печатные консультации родителям по взаимодействию детей с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целью развития творческих способностей;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 приёмной группы оформлен уголок для родителей «Маленький гений»;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оформляются благодарность родителям за помощь в участии 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образовательном процессе ДОУ.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Психологическое сопровождение семьи одарённого ребёнка;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Данная работа направлена на 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расширение возможностей, понимание одарённого ребёнка;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улучшение рефлексии своих взаимоотношений с одарённым ребёнком;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установление и развитие отношений сотрудничества и партнёрства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родителей с ребёнком.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Совместная практическая деятельность способного ребёнка и его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родителей. (совместные стенгазеты, выставки, творческие работы,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презентации и т.д.)</a:t>
            </a:r>
          </a:p>
        </p:txBody>
      </p:sp>
    </p:spTree>
    <p:extLst>
      <p:ext uri="{BB962C8B-B14F-4D97-AF65-F5344CB8AC3E}">
        <p14:creationId xmlns:p14="http://schemas.microsoft.com/office/powerpoint/2010/main" val="58428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 Гюго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67007"/>
            <a:ext cx="81369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мире есть только два достоинства,</a:t>
            </a:r>
            <a:b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перед которыми можно и должно преклонятся с </a:t>
            </a:r>
            <a:r>
              <a:rPr lang="ru-RU" sz="2400" b="1" cap="all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благовением</a:t>
            </a:r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 гениальность и доброта сердечная.</a:t>
            </a:r>
            <a:b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01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012974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08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Ветка. </a:t>
            </a:r>
            <a:r>
              <a:rPr lang="en-US" dirty="0">
                <a:hlinkClick r:id="rId2"/>
              </a:rPr>
              <a:t>http://photoshopia.ru/clipart/data/1319/medium/1442769904315_photoshopia_ru.png</a:t>
            </a:r>
            <a:r>
              <a:rPr lang="ru-RU" dirty="0"/>
              <a:t> </a:t>
            </a:r>
          </a:p>
          <a:p>
            <a:r>
              <a:rPr lang="ru-RU" dirty="0" smtClean="0"/>
              <a:t>Планета </a:t>
            </a:r>
            <a:r>
              <a:rPr lang="ru-RU" dirty="0"/>
              <a:t>Земля. </a:t>
            </a:r>
            <a:r>
              <a:rPr lang="en-US" dirty="0">
                <a:hlinkClick r:id="rId3"/>
              </a:rPr>
              <a:t>https://r.mtdata.ru/r480x-/u19/photo0F6F/20890808034-0/original.jpg</a:t>
            </a:r>
            <a:r>
              <a:rPr lang="ru-RU" dirty="0"/>
              <a:t> </a:t>
            </a:r>
          </a:p>
          <a:p>
            <a:r>
              <a:rPr lang="ru-RU" dirty="0"/>
              <a:t>Поляна. </a:t>
            </a:r>
            <a:r>
              <a:rPr lang="en-US" dirty="0">
                <a:hlinkClick r:id="rId4"/>
              </a:rPr>
              <a:t>http://4vector.com/data/002/166/2.jpg</a:t>
            </a:r>
            <a:r>
              <a:rPr lang="ru-RU" dirty="0"/>
              <a:t> </a:t>
            </a:r>
          </a:p>
          <a:p>
            <a:r>
              <a:rPr lang="ru-RU" dirty="0" smtClean="0"/>
              <a:t>Раскрытая книга.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s3.favim.ru/610/141230/Favim.ru-2346553.jpg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99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«Одаренность человека – это маленький</a:t>
            </a:r>
          </a:p>
          <a:p>
            <a:pPr marL="0" indent="0">
              <a:buNone/>
            </a:pPr>
            <a:r>
              <a:rPr lang="ru-RU" dirty="0"/>
              <a:t>росточек, едва проклюнувшийся из земли и</a:t>
            </a:r>
          </a:p>
          <a:p>
            <a:pPr marL="0" indent="0">
              <a:buNone/>
            </a:pPr>
            <a:r>
              <a:rPr lang="ru-RU" dirty="0"/>
              <a:t>требующий к себе огромного внимания.</a:t>
            </a:r>
          </a:p>
          <a:p>
            <a:pPr marL="0" indent="0">
              <a:buNone/>
            </a:pPr>
            <a:r>
              <a:rPr lang="ru-RU" dirty="0"/>
              <a:t>Необходимо холить и лелеять, ухаживать за</a:t>
            </a:r>
          </a:p>
          <a:p>
            <a:pPr marL="0" indent="0">
              <a:buNone/>
            </a:pPr>
            <a:r>
              <a:rPr lang="ru-RU" dirty="0"/>
              <a:t>ним, сделать все необходимое, чтобы он</a:t>
            </a:r>
          </a:p>
          <a:p>
            <a:pPr marL="0" indent="0">
              <a:buNone/>
            </a:pPr>
            <a:r>
              <a:rPr lang="ru-RU" dirty="0"/>
              <a:t>вырос и дал обильный плод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9306" y="620688"/>
            <a:ext cx="409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3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55000" lnSpcReduction="20000"/>
          </a:bodyPr>
          <a:lstStyle/>
          <a:p>
            <a:endParaRPr lang="ru-RU" b="1" i="1" dirty="0" smtClean="0"/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педагога состоит следующим образом: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1 этап – диагностический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2 этап – основная часть отводится педагогу, родителям 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анализ результатов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аналитических наблюдений воспитателей и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анкетирование родителей ребёнка) По оценке взрослых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выделяются одарённые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дети.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3 этап - организуется индивидуальное обследование одарённых детей.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4 этап - определение содержание работы с одарёнными детьми.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задача педагога – обнаружить понять таких детей,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направить все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усилия то, чтобы передать им свой опыт и знания.</a:t>
            </a: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Ребёнок должен расти в атмосфере, в которой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отрицательные эмоциональные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состояния, страхи, тревожность сведены к минимуму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i="1" dirty="0">
                <a:solidFill>
                  <a:srgbClr val="002060"/>
                </a:solidFill>
              </a:rPr>
              <a:t>Цель работы: раскрыть возможности ребёнка, создать единый комплекс воздействия на личность ребёнка.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6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Методы </a:t>
            </a:r>
            <a:r>
              <a:rPr lang="ru-RU" b="1" dirty="0"/>
              <a:t>выявления одаренных 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Анализ результатов педагогического мониторинга;</a:t>
            </a:r>
          </a:p>
          <a:p>
            <a:r>
              <a:rPr lang="ru-RU" dirty="0"/>
              <a:t>2. Работа с детьми (наблюдение, тестирование, анализ продуктов детского творчества);</a:t>
            </a:r>
          </a:p>
          <a:p>
            <a:r>
              <a:rPr lang="ru-RU" dirty="0"/>
              <a:t>3. Работа с родителями (беседы, анкетирование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17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Частые проявления одаренности: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45624" cy="5318051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Физическое и нервно-психическое развитие опережает возраст;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Ребенок начал ходить и говорить раньше сверстников;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Ребенок рано заинтересовался числами, рисованием, пением, игре на музыкальных инструментах и т. п.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Ребенок имеет большой словарный запас, знает значение многих слов и терминов, имеет отличную память, может запоминать энциклопедические данные;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Ребенок очень любознателен, способен долгое время концентрировать внимание на чем-либо;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Ребенок способен к нестандартным решениям;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Ребенок рано начинает читать (3-4года, хотя взрослые не прикладывают к этому особых усилий или, например, в раннем возрасте овладевает игрой на музыкальном инструменте и т. д. ;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Ребенок может запоминать большие числа, складывать, вычитать их в уме, производить другие математические операции;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В художественной деятельности одаренный ребенок проявляет себя раньше, чем в других сферах (до года и чуть позднее): рано начинает рисовать, много времени проводит за лепкой и конструированием, имеет свои стиль изображения;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В двигательной сфере одаренность проявляется в виде хорошей зрительно-двигательной координации, ребенок необычайно ловок, силен, координирован (это дети потенциально одаренные в танцах, спорте).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Абсолютно все одаренные дети испытывают большую потребность в умственной нагрузке, высокой активности ума.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Основными задачами сопровождения одаренных детей в детском саду является следующие: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Создание условий для развития одаренного ребенка. Эта задача решается средствами исследовательской, развивающей, методической, организационной работы.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Создание условий для развития субъектной позиции одаренного ребенка. Данная задача решается средствами взаимодействия в системе педагог - ребенок- родитель.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Отслеживание особенностей развития одаренного ребенка на различных возрастных этапах дошкольного детства. Эта задача решается в основном средствами педагогической и психологической диагностики, развивающей педагогической </a:t>
            </a:r>
            <a:r>
              <a:rPr lang="ru-RU" sz="5600" b="1" dirty="0"/>
              <a:t>деятельности.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73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Работу организуем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 детском саду по нескольким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направлениям, которые позволяют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решить ряд задач: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педагогической компетентности всех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участников образовательного процесса;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создание системы выявления, поддержки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методического сопровождения одарённых детей;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создание педагогических эффективных условий, обеспечивающих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высокие достижения детей. Удовлетворить потребность детей в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занятиях по интересам.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организация конструктивного сотрудничества с семьями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воспитанников.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организации работы с одарёнными детьми главное помнить: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помоги, но не навреди;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заинтересуй, но не настаивай;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учитывай индивидуальность.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406796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Различаются виды одаренности: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/>
              <a:t>1.Художественная одаренность</a:t>
            </a:r>
            <a:r>
              <a:rPr lang="ru-RU" dirty="0"/>
              <a:t> (высокие достижения в области художественного творчества и исполнительского мастерства в музыке, живописи, скульптуре, актерские способности).</a:t>
            </a:r>
          </a:p>
          <a:p>
            <a:r>
              <a:rPr lang="ru-RU" b="1" i="1" dirty="0"/>
              <a:t>2.Общая интеллектуальная одаренность</a:t>
            </a:r>
            <a:r>
              <a:rPr lang="ru-RU" dirty="0"/>
              <a:t> (дети запоминают и сохраняют информацию, что позволяет им преуспевать во многих областях знаний).</a:t>
            </a:r>
          </a:p>
          <a:p>
            <a:r>
              <a:rPr lang="ru-RU" b="1" i="1" dirty="0"/>
              <a:t>3.Творческая одаренность</a:t>
            </a:r>
            <a:r>
              <a:rPr lang="ru-RU" dirty="0"/>
              <a:t> (дети с творческой направленностью отличаются независимостью в суждениях, чувством юмора, ярким темпераментом).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18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75857" y="2636912"/>
            <a:ext cx="2397246" cy="20366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Одарённость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0" y="1865005"/>
            <a:ext cx="2448272" cy="126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00" y="4328501"/>
            <a:ext cx="2347057" cy="107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77" y="4381045"/>
            <a:ext cx="2496044" cy="107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09" y="1733500"/>
            <a:ext cx="2496044" cy="105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01" y="722320"/>
            <a:ext cx="2193550" cy="11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3447" y="1087665"/>
            <a:ext cx="169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1991735"/>
            <a:ext cx="184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эстетическая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3703" y="4509120"/>
            <a:ext cx="2282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Теоретическая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(интеллектуальная)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6331" y="4673520"/>
            <a:ext cx="213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Коммуникативная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240" y="2314901"/>
            <a:ext cx="233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Духовно-ценностная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3" idx="1"/>
            <a:endCxn id="1027" idx="3"/>
          </p:cNvCxnSpPr>
          <p:nvPr/>
        </p:nvCxnSpPr>
        <p:spPr>
          <a:xfrm flipH="1" flipV="1">
            <a:off x="2807802" y="2499567"/>
            <a:ext cx="819124" cy="435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28" idx="3"/>
          </p:cNvCxnSpPr>
          <p:nvPr/>
        </p:nvCxnSpPr>
        <p:spPr>
          <a:xfrm flipH="1">
            <a:off x="3275857" y="4500258"/>
            <a:ext cx="537889" cy="367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0"/>
          </p:cNvCxnSpPr>
          <p:nvPr/>
        </p:nvCxnSpPr>
        <p:spPr>
          <a:xfrm flipV="1">
            <a:off x="4474480" y="1822344"/>
            <a:ext cx="0" cy="814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370400" y="2499567"/>
            <a:ext cx="785776" cy="505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" idx="5"/>
          </p:cNvCxnSpPr>
          <p:nvPr/>
        </p:nvCxnSpPr>
        <p:spPr>
          <a:xfrm>
            <a:off x="5322034" y="4375266"/>
            <a:ext cx="665365" cy="298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45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6610" y="332656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Одно из направлений работы нашего детского сада – создание условий для оптимального развития одаренных детей, включая тех, чья одаренность в настоящий момент может быть еще не проявившейся, а также просто способных детей, в отношении которых есть серьезная надежда на дальнейший качественный скачок в развитии их способностей.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Работа с талантливыми, одаренными детьми в детском саду может быть реализована в рамках образовательной программы ДОУ  через организацию индивидуальной и подгрупповой работы специалистов и работы психолога.</a:t>
            </a:r>
          </a:p>
        </p:txBody>
      </p:sp>
    </p:spTree>
    <p:extLst>
      <p:ext uri="{BB962C8B-B14F-4D97-AF65-F5344CB8AC3E}">
        <p14:creationId xmlns:p14="http://schemas.microsoft.com/office/powerpoint/2010/main" val="376862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1156</Words>
  <Application>Microsoft Office PowerPoint</Application>
  <PresentationFormat>Экран (4:3)</PresentationFormat>
  <Paragraphs>165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Организация работы с одарёнными детьми по ФГОС ДО</vt:lpstr>
      <vt:lpstr>Презентация PowerPoint</vt:lpstr>
      <vt:lpstr>Презентация PowerPoint</vt:lpstr>
      <vt:lpstr> Методы выявления одаренных детей </vt:lpstr>
      <vt:lpstr>Частые проявления одаренности: </vt:lpstr>
      <vt:lpstr>  Работу организуем в детском саду по нескольким направлениям, которые позволяют решить ряд задач: </vt:lpstr>
      <vt:lpstr>Различаются виды одаренности: </vt:lpstr>
      <vt:lpstr>Презентация PowerPoint</vt:lpstr>
      <vt:lpstr>Презентация PowerPoint</vt:lpstr>
      <vt:lpstr>Выявление одарённых детей должно опираться на следующие принципы: </vt:lpstr>
      <vt:lpstr>Одна из важных задач</vt:lpstr>
      <vt:lpstr>Чтобы развивать креативность дошкольников, педагог сам должен быть творческим: </vt:lpstr>
      <vt:lpstr>Презентация PowerPoint</vt:lpstr>
      <vt:lpstr>Презентация PowerPoint</vt:lpstr>
      <vt:lpstr>Работа с родителями одарённых детей реализуется в трёх направлениях:</vt:lpstr>
      <vt:lpstr>Виктор Гюго </vt:lpstr>
      <vt:lpstr>СПАСИБО ЗА ВНИМАНИЕ!</vt:lpstr>
      <vt:lpstr>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</dc:title>
  <dc:creator>Павел Погодаев</dc:creator>
  <cp:lastModifiedBy>Нелли</cp:lastModifiedBy>
  <cp:revision>22</cp:revision>
  <dcterms:created xsi:type="dcterms:W3CDTF">2017-01-04T14:26:05Z</dcterms:created>
  <dcterms:modified xsi:type="dcterms:W3CDTF">2017-11-20T17:42:25Z</dcterms:modified>
</cp:coreProperties>
</file>